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87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62F48-6731-4004-97BF-50D1F12953BF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38956-A4A8-46F9-8852-4C3D2DB65690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p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82" y="71439"/>
            <a:ext cx="1754309" cy="5714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64381" y="71414"/>
            <a:ext cx="7215238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Technical Presentation on </a:t>
            </a:r>
          </a:p>
          <a:p>
            <a:pPr algn="ctr"/>
            <a:r>
              <a:rPr lang="en-US" sz="2400" b="1" dirty="0"/>
              <a:t>“LIGHT WEIGHT SOLUTIONS USING DOMO ENGINEERING PLASTICS”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64925" y="1142984"/>
            <a:ext cx="1814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By</a:t>
            </a:r>
          </a:p>
          <a:p>
            <a:pPr algn="ctr"/>
            <a:r>
              <a:rPr lang="en-US" dirty="0" smtClean="0"/>
              <a:t>Mr. </a:t>
            </a:r>
            <a:r>
              <a:rPr lang="en-US" dirty="0" err="1" smtClean="0"/>
              <a:t>Tushar</a:t>
            </a:r>
            <a:r>
              <a:rPr lang="en-US" dirty="0" smtClean="0"/>
              <a:t> </a:t>
            </a:r>
            <a:r>
              <a:rPr lang="en-US" dirty="0" err="1" smtClean="0"/>
              <a:t>Parida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1656490" y="1928802"/>
            <a:ext cx="5831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Date &amp; Time  :  Friday 25</a:t>
            </a:r>
            <a:r>
              <a:rPr lang="en-US" baseline="30000" dirty="0" smtClean="0"/>
              <a:t>th</a:t>
            </a:r>
            <a:r>
              <a:rPr lang="en-US" dirty="0" smtClean="0"/>
              <a:t> May 2019  |   6:00 PM to 8.00 PM</a:t>
            </a:r>
            <a:endParaRPr lang="en-IN" dirty="0"/>
          </a:p>
        </p:txBody>
      </p:sp>
      <p:pic>
        <p:nvPicPr>
          <p:cNvPr id="10" name="Picture 9" descr="may_19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2357430"/>
            <a:ext cx="2885989" cy="2164492"/>
          </a:xfrm>
          <a:prstGeom prst="rect">
            <a:avLst/>
          </a:prstGeom>
        </p:spPr>
      </p:pic>
      <p:pic>
        <p:nvPicPr>
          <p:cNvPr id="11" name="Picture 10" descr="may_19-1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876" y="4550656"/>
            <a:ext cx="2885989" cy="2164492"/>
          </a:xfrm>
          <a:prstGeom prst="rect">
            <a:avLst/>
          </a:prstGeom>
        </p:spPr>
      </p:pic>
      <p:pic>
        <p:nvPicPr>
          <p:cNvPr id="12" name="Picture 11" descr="may_19-1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887" y="4550632"/>
            <a:ext cx="2885989" cy="2164492"/>
          </a:xfrm>
          <a:prstGeom prst="rect">
            <a:avLst/>
          </a:prstGeom>
        </p:spPr>
      </p:pic>
      <p:pic>
        <p:nvPicPr>
          <p:cNvPr id="13" name="Picture 12" descr="may_19-1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8887" y="2357430"/>
            <a:ext cx="2885989" cy="21644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</cp:revision>
  <dcterms:created xsi:type="dcterms:W3CDTF">2019-06-27T05:59:37Z</dcterms:created>
  <dcterms:modified xsi:type="dcterms:W3CDTF">2019-06-27T06:16:18Z</dcterms:modified>
</cp:coreProperties>
</file>