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62F48-6731-4004-97BF-50D1F12953BF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38956-A4A8-46F9-8852-4C3D2DB65690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09FBA-0E87-4D03-9462-125BFDDEF537}" type="datetimeFigureOut">
              <a:rPr lang="en-US" smtClean="0"/>
              <a:t>6/27/2019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D915F-516A-4EAF-BA30-9FCA509A1AA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p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82" y="71439"/>
            <a:ext cx="1754309" cy="5714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64381" y="71414"/>
            <a:ext cx="721523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Technical Presentation on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56490" y="928670"/>
            <a:ext cx="6189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Date &amp; Time  :  Saturday 22</a:t>
            </a:r>
            <a:r>
              <a:rPr lang="en-US" baseline="30000" dirty="0" smtClean="0"/>
              <a:t>nd</a:t>
            </a:r>
            <a:r>
              <a:rPr lang="en-US" dirty="0" smtClean="0"/>
              <a:t>  June 2019  |   6:45 PM to 8.15 PM</a:t>
            </a:r>
          </a:p>
          <a:p>
            <a:pPr algn="ctr"/>
            <a:r>
              <a:rPr lang="en-US" dirty="0" err="1" smtClean="0"/>
              <a:t>Folllowed</a:t>
            </a:r>
            <a:r>
              <a:rPr lang="en-US" dirty="0" smtClean="0"/>
              <a:t> by Dinner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250017" y="428604"/>
            <a:ext cx="864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BOHLER</a:t>
            </a:r>
            <a:endParaRPr lang="en-IN" dirty="0"/>
          </a:p>
        </p:txBody>
      </p:sp>
      <p:grpSp>
        <p:nvGrpSpPr>
          <p:cNvPr id="20" name="Group 19"/>
          <p:cNvGrpSpPr/>
          <p:nvPr/>
        </p:nvGrpSpPr>
        <p:grpSpPr>
          <a:xfrm>
            <a:off x="1332313" y="1643050"/>
            <a:ext cx="6479374" cy="4857784"/>
            <a:chOff x="1378774" y="1643050"/>
            <a:chExt cx="6479374" cy="4857784"/>
          </a:xfrm>
        </p:grpSpPr>
        <p:pic>
          <p:nvPicPr>
            <p:cNvPr id="15" name="Picture 14" descr="jun_19-1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8774" y="1643050"/>
              <a:ext cx="3171742" cy="2378806"/>
            </a:xfrm>
            <a:prstGeom prst="rect">
              <a:avLst/>
            </a:prstGeom>
          </p:spPr>
        </p:pic>
        <p:pic>
          <p:nvPicPr>
            <p:cNvPr id="16" name="Picture 15" descr="jun_19-2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86406" y="1643050"/>
              <a:ext cx="3171742" cy="2378806"/>
            </a:xfrm>
            <a:prstGeom prst="rect">
              <a:avLst/>
            </a:prstGeom>
          </p:spPr>
        </p:pic>
        <p:pic>
          <p:nvPicPr>
            <p:cNvPr id="17" name="Picture 16" descr="jun_19-11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8774" y="4122028"/>
              <a:ext cx="3171742" cy="2378806"/>
            </a:xfrm>
            <a:prstGeom prst="rect">
              <a:avLst/>
            </a:prstGeom>
          </p:spPr>
        </p:pic>
        <p:pic>
          <p:nvPicPr>
            <p:cNvPr id="18" name="Picture 17" descr="jun_19-13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686406" y="4122028"/>
              <a:ext cx="3171742" cy="237880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2019-06-27T05:59:37Z</dcterms:created>
  <dcterms:modified xsi:type="dcterms:W3CDTF">2019-06-27T06:24:15Z</dcterms:modified>
</cp:coreProperties>
</file>